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Rubik" pitchFamily="2" charset="-79"/>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ansard.parliament.uk/commons/2024-02-19/debates/788C5AA8-47E6-4D42-916C-E569D0B260A5/AntisemitismInThe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st.org.uk/news/blog/2024/02/15/antisemitic-incidents-report-202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dl.org/resources/blog/sliding-through-spreading-antisemitism-tiktok-exploiting-moderation-gap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pr.studentorg.berkeley.edu/2023/11/15/frances-ban-on-religious-symbols-violates-free-expression/#:~:text=This%20restriction%20falls%20under%20France's,Christian%20crosses%20in%20public%20school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pr.studentorg.berkeley.edu/2023/11/15/frances-ban-on-religious-symbols-violates-free-expression/#:~:text=This%20restriction%20falls%20under%20France's,Christian%20crosses%20in%20public%20schoo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guardian.com/uk-news/2016/may/19/jewish-headstones-smashed-cemetery-abhorrent-antisemitic-manchest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ublications.parliament.uk/pa/cm201617/cmselect/cmhaff/136/13606.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batantisemitism.org/cam-news/jewish-and-muslim-women-come-together-to-remove-anti-semitic-graffiti-in-u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luUMPkYKnS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2"/>
        <p:cNvGrpSpPr/>
        <p:nvPr/>
      </p:nvGrpSpPr>
      <p:grpSpPr>
        <a:xfrm>
          <a:off x="0" y="0"/>
          <a:ext cx="0" cy="0"/>
          <a:chOff x="0" y="0"/>
          <a:chExt cx="0" cy="0"/>
        </a:xfrm>
      </p:grpSpPr>
      <p:sp>
        <p:nvSpPr>
          <p:cNvPr id="7923" name="Google Shape;7923;g2d1c64ca66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4" name="Google Shape;7924;g2d1c64ca66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8"/>
        <p:cNvGrpSpPr/>
        <p:nvPr/>
      </p:nvGrpSpPr>
      <p:grpSpPr>
        <a:xfrm>
          <a:off x="0" y="0"/>
          <a:ext cx="0" cy="0"/>
          <a:chOff x="0" y="0"/>
          <a:chExt cx="0" cy="0"/>
        </a:xfrm>
      </p:grpSpPr>
      <p:sp>
        <p:nvSpPr>
          <p:cNvPr id="8219" name="Google Shape;8219;g2157015d9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0" name="Google Shape;8220;g2157015d9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https://hansard.parliament.uk/commons/2024-02-19/debates/788C5AA8-47E6-4D42-916C-E569D0B260A5/AntisemitismInTheUK</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5"/>
        <p:cNvGrpSpPr/>
        <p:nvPr/>
      </p:nvGrpSpPr>
      <p:grpSpPr>
        <a:xfrm>
          <a:off x="0" y="0"/>
          <a:ext cx="0" cy="0"/>
          <a:chOff x="0" y="0"/>
          <a:chExt cx="0" cy="0"/>
        </a:xfrm>
      </p:grpSpPr>
      <p:sp>
        <p:nvSpPr>
          <p:cNvPr id="8226" name="Google Shape;8226;g21584926e8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7" name="Google Shape;8227;g21584926e8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5"/>
        <p:cNvGrpSpPr/>
        <p:nvPr/>
      </p:nvGrpSpPr>
      <p:grpSpPr>
        <a:xfrm>
          <a:off x="0" y="0"/>
          <a:ext cx="0" cy="0"/>
          <a:chOff x="0" y="0"/>
          <a:chExt cx="0" cy="0"/>
        </a:xfrm>
      </p:grpSpPr>
      <p:sp>
        <p:nvSpPr>
          <p:cNvPr id="8236" name="Google Shape;8236;g2157015d9c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7" name="Google Shape;8237;g2157015d9c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reason for scrolling past online antisemitic content is because the algorithm will then show you similar material because the algorithm will think this is something you are interested in. And if you comment on the post, it raises the profile of the post.</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1"/>
        <p:cNvGrpSpPr/>
        <p:nvPr/>
      </p:nvGrpSpPr>
      <p:grpSpPr>
        <a:xfrm>
          <a:off x="0" y="0"/>
          <a:ext cx="0" cy="0"/>
          <a:chOff x="0" y="0"/>
          <a:chExt cx="0" cy="0"/>
        </a:xfrm>
      </p:grpSpPr>
      <p:sp>
        <p:nvSpPr>
          <p:cNvPr id="8242" name="Google Shape;8242;g21584926e8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3" name="Google Shape;8243;g21584926e8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8"/>
        <p:cNvGrpSpPr/>
        <p:nvPr/>
      </p:nvGrpSpPr>
      <p:grpSpPr>
        <a:xfrm>
          <a:off x="0" y="0"/>
          <a:ext cx="0" cy="0"/>
          <a:chOff x="0" y="0"/>
          <a:chExt cx="0" cy="0"/>
        </a:xfrm>
      </p:grpSpPr>
      <p:sp>
        <p:nvSpPr>
          <p:cNvPr id="8249" name="Google Shape;8249;g21584926e8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0" name="Google Shape;8250;g21584926e8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for image: </a:t>
            </a:r>
            <a:r>
              <a:rPr lang="en" u="sng">
                <a:solidFill>
                  <a:schemeClr val="hlink"/>
                </a:solidFill>
                <a:hlinkClick r:id="rId3"/>
              </a:rPr>
              <a:t>https://cst.org.uk/news/blog/2024/02/15/antisemitic-incidents-report-2023</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5"/>
        <p:cNvGrpSpPr/>
        <p:nvPr/>
      </p:nvGrpSpPr>
      <p:grpSpPr>
        <a:xfrm>
          <a:off x="0" y="0"/>
          <a:ext cx="0" cy="0"/>
          <a:chOff x="0" y="0"/>
          <a:chExt cx="0" cy="0"/>
        </a:xfrm>
      </p:grpSpPr>
      <p:sp>
        <p:nvSpPr>
          <p:cNvPr id="8256" name="Google Shape;8256;g21584926e8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7" name="Google Shape;8257;g21584926e8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pre-World War 2 trope of Jews is being used in modern times.</a:t>
            </a:r>
            <a:endParaRPr dirty="0"/>
          </a:p>
          <a:p>
            <a:pPr marL="0" lvl="0" indent="0" algn="l" rtl="0">
              <a:spcBef>
                <a:spcPts val="0"/>
              </a:spcBef>
              <a:spcAft>
                <a:spcPts val="0"/>
              </a:spcAft>
              <a:buNone/>
            </a:pPr>
            <a:r>
              <a:rPr lang="en" u="sng" dirty="0">
                <a:solidFill>
                  <a:schemeClr val="hlink"/>
                </a:solidFill>
                <a:hlinkClick r:id="rId3"/>
              </a:rPr>
              <a:t>https://www.adl.org/resources/blog/sliding-through-spreading-antisemitism-tiktok-exploiting-moderation-gaps</a:t>
            </a:r>
            <a:endParaRPr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3"/>
        <p:cNvGrpSpPr/>
        <p:nvPr/>
      </p:nvGrpSpPr>
      <p:grpSpPr>
        <a:xfrm>
          <a:off x="0" y="0"/>
          <a:ext cx="0" cy="0"/>
          <a:chOff x="0" y="0"/>
          <a:chExt cx="0" cy="0"/>
        </a:xfrm>
      </p:grpSpPr>
      <p:sp>
        <p:nvSpPr>
          <p:cNvPr id="8264" name="Google Shape;8264;g21584926e8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5" name="Google Shape;8265;g21584926e8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Optional for higher ability.</a:t>
            </a:r>
            <a:r>
              <a:rPr lang="en" dirty="0"/>
              <a:t> A) Crucifix, headscarf, Jewish skullcap, Star of David, </a:t>
            </a:r>
            <a:r>
              <a:rPr lang="en" dirty="0" err="1"/>
              <a:t>sikh</a:t>
            </a:r>
            <a:r>
              <a:rPr lang="en" dirty="0"/>
              <a:t> turbans etc.</a:t>
            </a:r>
            <a:endParaRPr dirty="0"/>
          </a:p>
          <a:p>
            <a:pPr marL="0" lvl="0" indent="0" algn="l" rtl="0">
              <a:spcBef>
                <a:spcPts val="0"/>
              </a:spcBef>
              <a:spcAft>
                <a:spcPts val="0"/>
              </a:spcAft>
              <a:buClr>
                <a:schemeClr val="dk1"/>
              </a:buClr>
              <a:buSzPts val="1100"/>
              <a:buFont typeface="Arial"/>
              <a:buNone/>
            </a:pPr>
            <a:r>
              <a:rPr lang="en" dirty="0">
                <a:solidFill>
                  <a:schemeClr val="dk1"/>
                </a:solidFill>
              </a:rPr>
              <a:t>Possible answer to the main question about solutions to combating religious prejudice is that religion is part of many people’s identity and cannot and should not be erased. The only way to combat any king of prejudice is through education and empathy.</a:t>
            </a:r>
            <a:endParaRPr dirty="0"/>
          </a:p>
          <a:p>
            <a:pPr marL="0" lvl="0" indent="0" algn="l" rtl="0">
              <a:spcBef>
                <a:spcPts val="0"/>
              </a:spcBef>
              <a:spcAft>
                <a:spcPts val="0"/>
              </a:spcAft>
              <a:buNone/>
            </a:pPr>
            <a:r>
              <a:rPr lang="en" u="sng" dirty="0">
                <a:solidFill>
                  <a:schemeClr val="hlink"/>
                </a:solidFill>
                <a:hlinkClick r:id="rId3"/>
              </a:rPr>
              <a:t>https://bpr.studentorg.berkeley.edu/2023/11/15/frances-ban-on-religious-symbols-violates-free-expression/#:~:text=This%20restriction%20falls%20under%20France's,Christian%20crosses%20in%20public%20schools</a:t>
            </a:r>
            <a:r>
              <a:rPr lang="en" dirty="0"/>
              <a:t>.</a:t>
            </a: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9"/>
        <p:cNvGrpSpPr/>
        <p:nvPr/>
      </p:nvGrpSpPr>
      <p:grpSpPr>
        <a:xfrm>
          <a:off x="0" y="0"/>
          <a:ext cx="0" cy="0"/>
          <a:chOff x="0" y="0"/>
          <a:chExt cx="0" cy="0"/>
        </a:xfrm>
      </p:grpSpPr>
      <p:sp>
        <p:nvSpPr>
          <p:cNvPr id="8270" name="Google Shape;8270;g7780ea7f7cfe18be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1" name="Google Shape;8271;g7780ea7f7cfe18be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Advanced discussion option. </a:t>
            </a:r>
            <a:r>
              <a:rPr lang="en" dirty="0"/>
              <a:t>According to France’s Human Rights Commission, “racism and intolerance are rising in France” (2023) </a:t>
            </a:r>
            <a:r>
              <a:rPr lang="en" u="sng" dirty="0">
                <a:solidFill>
                  <a:schemeClr val="hlink"/>
                </a:solidFill>
                <a:hlinkClick r:id="rId3"/>
              </a:rPr>
              <a:t>https://bpr.studentorg.berkeley.edu/2023/11/15/frances-ban-on-religious-symbols-violates-free-expression/#:~:text=This%20restriction%20falls%20under%20France's,Christian%20crosses%20in%20public%20schools</a:t>
            </a:r>
            <a:r>
              <a:rPr lang="en" dirty="0">
                <a:solidFill>
                  <a:schemeClr val="dk1"/>
                </a:solidFill>
              </a:rPr>
              <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5"/>
        <p:cNvGrpSpPr/>
        <p:nvPr/>
      </p:nvGrpSpPr>
      <p:grpSpPr>
        <a:xfrm>
          <a:off x="0" y="0"/>
          <a:ext cx="0" cy="0"/>
          <a:chOff x="0" y="0"/>
          <a:chExt cx="0" cy="0"/>
        </a:xfrm>
      </p:grpSpPr>
      <p:sp>
        <p:nvSpPr>
          <p:cNvPr id="8276" name="Google Shape;8276;g2f1470c3db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7" name="Google Shape;8277;g2f1470c3d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Option 1: Please choose from this slide or the following slide as a plenary.</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1"/>
        <p:cNvGrpSpPr/>
        <p:nvPr/>
      </p:nvGrpSpPr>
      <p:grpSpPr>
        <a:xfrm>
          <a:off x="0" y="0"/>
          <a:ext cx="0" cy="0"/>
          <a:chOff x="0" y="0"/>
          <a:chExt cx="0" cy="0"/>
        </a:xfrm>
      </p:grpSpPr>
      <p:sp>
        <p:nvSpPr>
          <p:cNvPr id="8282" name="Google Shape;8282;g21584926e8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3" name="Google Shape;8283;g21584926e8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Option 2</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8"/>
        <p:cNvGrpSpPr/>
        <p:nvPr/>
      </p:nvGrpSpPr>
      <p:grpSpPr>
        <a:xfrm>
          <a:off x="0" y="0"/>
          <a:ext cx="0" cy="0"/>
          <a:chOff x="0" y="0"/>
          <a:chExt cx="0" cy="0"/>
        </a:xfrm>
      </p:grpSpPr>
      <p:sp>
        <p:nvSpPr>
          <p:cNvPr id="8159" name="Google Shape;8159;g2d1c64ca660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0" name="Google Shape;8160;g2d1c64ca660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7"/>
        <p:cNvGrpSpPr/>
        <p:nvPr/>
      </p:nvGrpSpPr>
      <p:grpSpPr>
        <a:xfrm>
          <a:off x="0" y="0"/>
          <a:ext cx="0" cy="0"/>
          <a:chOff x="0" y="0"/>
          <a:chExt cx="0" cy="0"/>
        </a:xfrm>
      </p:grpSpPr>
      <p:sp>
        <p:nvSpPr>
          <p:cNvPr id="8288" name="Google Shape;8288;g7780ea7f7cfe18be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9" name="Google Shape;8289;g7780ea7f7cfe18be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8"/>
        <p:cNvGrpSpPr/>
        <p:nvPr/>
      </p:nvGrpSpPr>
      <p:grpSpPr>
        <a:xfrm>
          <a:off x="0" y="0"/>
          <a:ext cx="0" cy="0"/>
          <a:chOff x="0" y="0"/>
          <a:chExt cx="0" cy="0"/>
        </a:xfrm>
      </p:grpSpPr>
      <p:sp>
        <p:nvSpPr>
          <p:cNvPr id="8299" name="Google Shape;8299;g2eac38d43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0" name="Google Shape;8300;g2eac38d43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7"/>
        <p:cNvGrpSpPr/>
        <p:nvPr/>
      </p:nvGrpSpPr>
      <p:grpSpPr>
        <a:xfrm>
          <a:off x="0" y="0"/>
          <a:ext cx="0" cy="0"/>
          <a:chOff x="0" y="0"/>
          <a:chExt cx="0" cy="0"/>
        </a:xfrm>
      </p:grpSpPr>
      <p:sp>
        <p:nvSpPr>
          <p:cNvPr id="8168" name="Google Shape;8168;g2f09648f1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9" name="Google Shape;8169;g2f09648f1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Examples of groups experiencing prejudice might include women, for example. E.g. OFTEN in the workplace if a women cries it is considered emotional and weak whereas a man who shows emotion is considered vulnerable and strong. If a woman gets angry in the workplace she is seen as aggressive whereas a man will be considered a strong leader. Women are called “bossy” where men are called “assertive” for the same actions. This is a double standard because it is the same </a:t>
            </a:r>
            <a:r>
              <a:rPr lang="en" dirty="0" err="1"/>
              <a:t>behaviour</a:t>
            </a:r>
            <a:r>
              <a:rPr lang="en" dirty="0"/>
              <a:t> but a different standard is applied. A woman who gets angry will be considered a shrew, or “hysterical” and this is effectively </a:t>
            </a:r>
            <a:r>
              <a:rPr lang="en" dirty="0" err="1"/>
              <a:t>demonising</a:t>
            </a:r>
            <a:r>
              <a:rPr lang="en" dirty="0"/>
              <a:t> her and </a:t>
            </a:r>
            <a:r>
              <a:rPr lang="en" dirty="0" err="1"/>
              <a:t>deligitimising</a:t>
            </a:r>
            <a:r>
              <a:rPr lang="en" dirty="0"/>
              <a:t> her feelings.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3"/>
        <p:cNvGrpSpPr/>
        <p:nvPr/>
      </p:nvGrpSpPr>
      <p:grpSpPr>
        <a:xfrm>
          <a:off x="0" y="0"/>
          <a:ext cx="0" cy="0"/>
          <a:chOff x="0" y="0"/>
          <a:chExt cx="0" cy="0"/>
        </a:xfrm>
      </p:grpSpPr>
      <p:sp>
        <p:nvSpPr>
          <p:cNvPr id="8174" name="Google Shape;8174;g2157015d9c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5" name="Google Shape;8175;g2157015d9c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May 2016 - Manchester</a:t>
            </a:r>
            <a:endParaRPr dirty="0"/>
          </a:p>
          <a:p>
            <a:pPr marL="0" lvl="0" indent="0" algn="l" rtl="0">
              <a:spcBef>
                <a:spcPts val="0"/>
              </a:spcBef>
              <a:spcAft>
                <a:spcPts val="0"/>
              </a:spcAft>
              <a:buNone/>
            </a:pPr>
            <a:r>
              <a:rPr lang="en" u="sng" dirty="0">
                <a:solidFill>
                  <a:schemeClr val="hlink"/>
                </a:solidFill>
                <a:hlinkClick r:id="rId3"/>
              </a:rPr>
              <a:t>https://www.theguardian.com/uk-news/2016/may/19/jewish-headstones-smashed-cemetery-abhorrent-antisemitic-manchester</a:t>
            </a: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1"/>
        <p:cNvGrpSpPr/>
        <p:nvPr/>
      </p:nvGrpSpPr>
      <p:grpSpPr>
        <a:xfrm>
          <a:off x="0" y="0"/>
          <a:ext cx="0" cy="0"/>
          <a:chOff x="0" y="0"/>
          <a:chExt cx="0" cy="0"/>
        </a:xfrm>
      </p:grpSpPr>
      <p:sp>
        <p:nvSpPr>
          <p:cNvPr id="8182" name="Google Shape;8182;g2157015d9c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3" name="Google Shape;8183;g2157015d9c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Luciana Berger is Jewish and was an MP (member of parliament) 2010-2019</a:t>
            </a:r>
            <a:endParaRPr dirty="0"/>
          </a:p>
          <a:p>
            <a:pPr marL="0" lvl="0" indent="0" algn="l" rtl="0">
              <a:spcBef>
                <a:spcPts val="0"/>
              </a:spcBef>
              <a:spcAft>
                <a:spcPts val="0"/>
              </a:spcAft>
              <a:buNone/>
            </a:pPr>
            <a:r>
              <a:rPr lang="en" u="sng" dirty="0">
                <a:solidFill>
                  <a:schemeClr val="hlink"/>
                </a:solidFill>
                <a:hlinkClick r:id="rId3"/>
              </a:rPr>
              <a:t>https://publications.parliament.uk/pa/cm201617/cmselect/cmhaff/136/13606.htm</a:t>
            </a: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0"/>
        <p:cNvGrpSpPr/>
        <p:nvPr/>
      </p:nvGrpSpPr>
      <p:grpSpPr>
        <a:xfrm>
          <a:off x="0" y="0"/>
          <a:ext cx="0" cy="0"/>
          <a:chOff x="0" y="0"/>
          <a:chExt cx="0" cy="0"/>
        </a:xfrm>
      </p:grpSpPr>
      <p:sp>
        <p:nvSpPr>
          <p:cNvPr id="8191" name="Google Shape;8191;g2edd5c230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2" name="Google Shape;8192;g2edd5c230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Continuation from previous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7"/>
        <p:cNvGrpSpPr/>
        <p:nvPr/>
      </p:nvGrpSpPr>
      <p:grpSpPr>
        <a:xfrm>
          <a:off x="0" y="0"/>
          <a:ext cx="0" cy="0"/>
          <a:chOff x="0" y="0"/>
          <a:chExt cx="0" cy="0"/>
        </a:xfrm>
      </p:grpSpPr>
      <p:sp>
        <p:nvSpPr>
          <p:cNvPr id="8198" name="Google Shape;8198;g7780ea7f7cfe18be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9" name="Google Shape;8199;g7780ea7f7cfe18be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July 2020 - Birmingham </a:t>
            </a:r>
            <a:endParaRPr/>
          </a:p>
          <a:p>
            <a:pPr marL="0" lvl="0" indent="0" algn="l" rtl="0">
              <a:spcBef>
                <a:spcPts val="0"/>
              </a:spcBef>
              <a:spcAft>
                <a:spcPts val="0"/>
              </a:spcAft>
              <a:buNone/>
            </a:pPr>
            <a:r>
              <a:rPr lang="en" u="sng">
                <a:solidFill>
                  <a:schemeClr val="hlink"/>
                </a:solidFill>
                <a:hlinkClick r:id="rId3"/>
              </a:rPr>
              <a:t>https://combatantisemitism.org/cam-news/jewish-and-muslim-women-come-together-to-remove-anti-semitic-graffiti-in-uk/</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4"/>
        <p:cNvGrpSpPr/>
        <p:nvPr/>
      </p:nvGrpSpPr>
      <p:grpSpPr>
        <a:xfrm>
          <a:off x="0" y="0"/>
          <a:ext cx="0" cy="0"/>
          <a:chOff x="0" y="0"/>
          <a:chExt cx="0" cy="0"/>
        </a:xfrm>
      </p:grpSpPr>
      <p:sp>
        <p:nvSpPr>
          <p:cNvPr id="8205" name="Google Shape;8205;g2157015d9c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6" name="Google Shape;8206;g2157015d9c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5 - Haringey 2022</a:t>
            </a:r>
            <a:endParaRPr dirty="0"/>
          </a:p>
          <a:p>
            <a:pPr marL="0" lvl="0" indent="0" algn="l" rtl="0">
              <a:spcBef>
                <a:spcPts val="0"/>
              </a:spcBef>
              <a:spcAft>
                <a:spcPts val="0"/>
              </a:spcAft>
              <a:buNone/>
            </a:pPr>
            <a:r>
              <a:rPr lang="en" u="sng" dirty="0">
                <a:solidFill>
                  <a:schemeClr val="hlink"/>
                </a:solidFill>
                <a:hlinkClick r:id="rId3"/>
              </a:rPr>
              <a:t>https://www.youtube.com/watch?v=luUMPkYKnSI</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1"/>
        <p:cNvGrpSpPr/>
        <p:nvPr/>
      </p:nvGrpSpPr>
      <p:grpSpPr>
        <a:xfrm>
          <a:off x="0" y="0"/>
          <a:ext cx="0" cy="0"/>
          <a:chOff x="0" y="0"/>
          <a:chExt cx="0" cy="0"/>
        </a:xfrm>
      </p:grpSpPr>
      <p:sp>
        <p:nvSpPr>
          <p:cNvPr id="8212" name="Google Shape;8212;g21584926e8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3" name="Google Shape;8213;g21584926e8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TikTok antisemitism: Show from 5:35 – 7:10</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F2FA-A206-C7FE-2AD7-5FA5D4F1951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2F7278C-EF5B-8799-3450-AB0B3FD746D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A8D804-7EE3-B420-0340-52FDE45F4F81}"/>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5" name="Footer Placeholder 4">
            <a:extLst>
              <a:ext uri="{FF2B5EF4-FFF2-40B4-BE49-F238E27FC236}">
                <a16:creationId xmlns:a16="http://schemas.microsoft.com/office/drawing/2014/main" id="{C90360B8-2536-30B8-330A-D32D904665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AE342-FBD5-0D32-CBD3-DEFCE0F3C24F}"/>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378669564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B08E-1565-45B2-A3FC-38AC320925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7494E4-3790-A715-A8D0-C93D277D2A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F5A3E-EC85-FB7A-4649-B4AB15AFEEA4}"/>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5" name="Footer Placeholder 4">
            <a:extLst>
              <a:ext uri="{FF2B5EF4-FFF2-40B4-BE49-F238E27FC236}">
                <a16:creationId xmlns:a16="http://schemas.microsoft.com/office/drawing/2014/main" id="{58023D0A-8735-5182-109E-9BE8ECC886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B7B62B-1FC9-6AA9-30AF-ABE3C9E0853B}"/>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10233504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CE2228-1B80-A880-7710-97BF9ED55BE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2D1ECB-9662-26CB-7B77-D1CAB4E4987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33B91C-8269-AFC7-D6BB-442202AD54DC}"/>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5" name="Footer Placeholder 4">
            <a:extLst>
              <a:ext uri="{FF2B5EF4-FFF2-40B4-BE49-F238E27FC236}">
                <a16:creationId xmlns:a16="http://schemas.microsoft.com/office/drawing/2014/main" id="{99FDA970-DA8A-A422-81CA-84FFD5CC9A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89E4DC-6CB8-E8AE-B471-08A683650C4F}"/>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10068245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4218"/>
        <p:cNvGrpSpPr/>
        <p:nvPr/>
      </p:nvGrpSpPr>
      <p:grpSpPr>
        <a:xfrm>
          <a:off x="0" y="0"/>
          <a:ext cx="0" cy="0"/>
          <a:chOff x="0" y="0"/>
          <a:chExt cx="0" cy="0"/>
        </a:xfrm>
      </p:grpSpPr>
      <p:sp>
        <p:nvSpPr>
          <p:cNvPr id="4219" name="Google Shape;4219;p40"/>
          <p:cNvSpPr txBox="1">
            <a:spLocks noGrp="1"/>
          </p:cNvSpPr>
          <p:nvPr>
            <p:ph type="subTitle" idx="1"/>
          </p:nvPr>
        </p:nvSpPr>
        <p:spPr>
          <a:xfrm>
            <a:off x="2109750" y="2351303"/>
            <a:ext cx="4924500" cy="113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0" name="Google Shape;4220;p40"/>
          <p:cNvSpPr txBox="1">
            <a:spLocks noGrp="1"/>
          </p:cNvSpPr>
          <p:nvPr>
            <p:ph type="title"/>
          </p:nvPr>
        </p:nvSpPr>
        <p:spPr>
          <a:xfrm>
            <a:off x="2109750" y="1576597"/>
            <a:ext cx="4924500" cy="7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7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276003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720000" y="535000"/>
            <a:ext cx="7704000" cy="52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4"/>
          <p:cNvSpPr txBox="1">
            <a:spLocks noGrp="1"/>
          </p:cNvSpPr>
          <p:nvPr>
            <p:ph type="body" idx="1"/>
          </p:nvPr>
        </p:nvSpPr>
        <p:spPr>
          <a:xfrm>
            <a:off x="720000" y="1325575"/>
            <a:ext cx="7704000" cy="3282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4"/>
              </a:buClr>
              <a:buSzPts val="1200"/>
              <a:buFont typeface="Rubik"/>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Tree>
    <p:extLst>
      <p:ext uri="{BB962C8B-B14F-4D97-AF65-F5344CB8AC3E}">
        <p14:creationId xmlns:p14="http://schemas.microsoft.com/office/powerpoint/2010/main" val="2641101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113"/>
        <p:cNvGrpSpPr/>
        <p:nvPr/>
      </p:nvGrpSpPr>
      <p:grpSpPr>
        <a:xfrm>
          <a:off x="0" y="0"/>
          <a:ext cx="0" cy="0"/>
          <a:chOff x="0" y="0"/>
          <a:chExt cx="0" cy="0"/>
        </a:xfrm>
      </p:grpSpPr>
      <p:sp>
        <p:nvSpPr>
          <p:cNvPr id="3114" name="Google Shape;3114;p32"/>
          <p:cNvSpPr txBox="1">
            <a:spLocks noGrp="1"/>
          </p:cNvSpPr>
          <p:nvPr>
            <p:ph type="subTitle" idx="1"/>
          </p:nvPr>
        </p:nvSpPr>
        <p:spPr>
          <a:xfrm>
            <a:off x="715100" y="2651250"/>
            <a:ext cx="2904300" cy="104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5" name="Google Shape;3115;p32"/>
          <p:cNvSpPr txBox="1">
            <a:spLocks noGrp="1"/>
          </p:cNvSpPr>
          <p:nvPr>
            <p:ph type="title"/>
          </p:nvPr>
        </p:nvSpPr>
        <p:spPr>
          <a:xfrm>
            <a:off x="715100" y="1447950"/>
            <a:ext cx="3303000" cy="12033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3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08091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A735-6FED-78C9-DAB5-4D58918F9D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19BD0A-5B77-3AD9-C556-FDA8A38265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456601-0B7C-C30C-51C7-4784DF6E12A9}"/>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5" name="Footer Placeholder 4">
            <a:extLst>
              <a:ext uri="{FF2B5EF4-FFF2-40B4-BE49-F238E27FC236}">
                <a16:creationId xmlns:a16="http://schemas.microsoft.com/office/drawing/2014/main" id="{E4205E7D-1B20-AC28-E8EC-D85AADC691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E76485-7EB6-659B-413B-366F14A17B1F}"/>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366112469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EC77-63BF-95B7-0D93-EA83765E4B4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7343D4-8797-75F7-576B-3615CCA6AB18}"/>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C0065-F5A6-B8AC-1C60-936ABBF4DC45}"/>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5" name="Footer Placeholder 4">
            <a:extLst>
              <a:ext uri="{FF2B5EF4-FFF2-40B4-BE49-F238E27FC236}">
                <a16:creationId xmlns:a16="http://schemas.microsoft.com/office/drawing/2014/main" id="{86528A3E-0886-934E-9585-61B01C94B6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0A9B59-D42C-9890-AEA5-FDA973B42A8D}"/>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99479923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DAE5-DCAC-3808-ABF2-BB56CA9A89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536FC8-82B0-332A-A5E9-E2F8F56C972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0B2ACD-E3CE-E817-8856-24DFCB52C88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EED32C-A2F5-D6AA-5449-A0EB35BA1973}"/>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6" name="Footer Placeholder 5">
            <a:extLst>
              <a:ext uri="{FF2B5EF4-FFF2-40B4-BE49-F238E27FC236}">
                <a16:creationId xmlns:a16="http://schemas.microsoft.com/office/drawing/2014/main" id="{882D5B1D-BAA3-37EB-2BAA-B9240BFF34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3F407F-FDA4-32EF-85C4-F3303F53200E}"/>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22631394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3486D-0EB8-E541-D94E-E142552A31DD}"/>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92ADB98-72B2-05F1-0735-6934AE3392F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568BD-9681-AB95-97B5-81B120577BB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84498B-9B23-EA73-E4D3-C95BA6A40E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E69EB6A-46FC-15BC-23F2-14F450226A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1FFD1E-E631-FE90-3159-364F7F2B8A56}"/>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8" name="Footer Placeholder 7">
            <a:extLst>
              <a:ext uri="{FF2B5EF4-FFF2-40B4-BE49-F238E27FC236}">
                <a16:creationId xmlns:a16="http://schemas.microsoft.com/office/drawing/2014/main" id="{23F4171E-A89B-B00D-F873-26BB3A7D0E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EBEB42-A3E3-2CAC-20A9-2179F51A1705}"/>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233426440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7B3B-35C8-5D29-08A3-EC10CEF56D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0A48D5-735A-ABAF-B835-77708654BA81}"/>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4" name="Footer Placeholder 3">
            <a:extLst>
              <a:ext uri="{FF2B5EF4-FFF2-40B4-BE49-F238E27FC236}">
                <a16:creationId xmlns:a16="http://schemas.microsoft.com/office/drawing/2014/main" id="{B0419BE2-8212-A3F9-6DE6-8A092E53E4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D0ECCB-8210-411D-A276-8D95E06A5EB3}"/>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123829128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C877D6-71A1-0C4C-CFED-CA52619FD3FF}"/>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3" name="Footer Placeholder 2">
            <a:extLst>
              <a:ext uri="{FF2B5EF4-FFF2-40B4-BE49-F238E27FC236}">
                <a16:creationId xmlns:a16="http://schemas.microsoft.com/office/drawing/2014/main" id="{EE6E2845-0DF3-658E-4938-732D0C39FA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C71976-7C4D-A7B3-FD31-62A3ACAF660A}"/>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1823062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49E5-E2E3-4234-29C7-7CC05FEBA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9A2205-EE29-DE82-567F-36847428D5B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8B379E-66BA-56BD-07B0-4972FD1CD1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44C2B1-1D3C-CB4A-8D8C-17EED6031057}"/>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6" name="Footer Placeholder 5">
            <a:extLst>
              <a:ext uri="{FF2B5EF4-FFF2-40B4-BE49-F238E27FC236}">
                <a16:creationId xmlns:a16="http://schemas.microsoft.com/office/drawing/2014/main" id="{1C5630AF-7B2A-63E2-F23D-7D6EFEB071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ECBB96-1735-1884-A7B2-E3EEB0D41A3C}"/>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21925738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79FB5-926C-DB27-B012-6C921D62745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4C9560-867B-C2D5-D1F1-2DC53165DC0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3C8F38D-E510-AAFD-6951-459D73ABF89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CF82B5-717D-9FC1-2BC8-B44B178E458C}"/>
              </a:ext>
            </a:extLst>
          </p:cNvPr>
          <p:cNvSpPr>
            <a:spLocks noGrp="1"/>
          </p:cNvSpPr>
          <p:nvPr>
            <p:ph type="dt" sz="half" idx="10"/>
          </p:nvPr>
        </p:nvSpPr>
        <p:spPr/>
        <p:txBody>
          <a:bodyPr/>
          <a:lstStyle/>
          <a:p>
            <a:fld id="{D648CFE0-DE9A-405F-8283-D8ADB29B4CFD}" type="datetimeFigureOut">
              <a:rPr lang="en-GB" smtClean="0"/>
              <a:t>25/09/2024</a:t>
            </a:fld>
            <a:endParaRPr lang="en-GB"/>
          </a:p>
        </p:txBody>
      </p:sp>
      <p:sp>
        <p:nvSpPr>
          <p:cNvPr id="6" name="Footer Placeholder 5">
            <a:extLst>
              <a:ext uri="{FF2B5EF4-FFF2-40B4-BE49-F238E27FC236}">
                <a16:creationId xmlns:a16="http://schemas.microsoft.com/office/drawing/2014/main" id="{F262750F-58C9-5E98-4441-77BFC4270C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47AC7-137C-54ED-60ED-AA2C4DDB73B2}"/>
              </a:ext>
            </a:extLst>
          </p:cNvPr>
          <p:cNvSpPr>
            <a:spLocks noGrp="1"/>
          </p:cNvSpPr>
          <p:nvPr>
            <p:ph type="sldNum" sz="quarter" idx="12"/>
          </p:nvPr>
        </p:nvSpPr>
        <p:spPr/>
        <p:txBody>
          <a:bodyPr/>
          <a:lstStyle/>
          <a:p>
            <a:fld id="{796F7E70-EF6B-44DD-A3E7-9E9C9F3FF269}" type="slidenum">
              <a:rPr lang="en-GB" smtClean="0"/>
              <a:t>‹#›</a:t>
            </a:fld>
            <a:endParaRPr lang="en-GB"/>
          </a:p>
        </p:txBody>
      </p:sp>
    </p:spTree>
    <p:extLst>
      <p:ext uri="{BB962C8B-B14F-4D97-AF65-F5344CB8AC3E}">
        <p14:creationId xmlns:p14="http://schemas.microsoft.com/office/powerpoint/2010/main" val="110209596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5A98BE-B098-0E4F-1059-C7EC2F0400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273F62-6577-0F30-9512-0E4F8C9248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C50847-FC7D-D9F2-247F-80ED39895E4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D648CFE0-DE9A-405F-8283-D8ADB29B4CFD}" type="datetimeFigureOut">
              <a:rPr lang="en-GB" smtClean="0"/>
              <a:t>25/09/2024</a:t>
            </a:fld>
            <a:endParaRPr lang="en-GB"/>
          </a:p>
        </p:txBody>
      </p:sp>
      <p:sp>
        <p:nvSpPr>
          <p:cNvPr id="5" name="Footer Placeholder 4">
            <a:extLst>
              <a:ext uri="{FF2B5EF4-FFF2-40B4-BE49-F238E27FC236}">
                <a16:creationId xmlns:a16="http://schemas.microsoft.com/office/drawing/2014/main" id="{6172E2A8-891E-98B4-9CED-FFBD14B9016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B96BAD6-889A-4E63-1958-E642726552D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796F7E70-EF6B-44DD-A3E7-9E9C9F3FF269}" type="slidenum">
              <a:rPr lang="en-GB" smtClean="0"/>
              <a:t>‹#›</a:t>
            </a:fld>
            <a:endParaRPr lang="en-GB"/>
          </a:p>
        </p:txBody>
      </p:sp>
    </p:spTree>
    <p:extLst>
      <p:ext uri="{BB962C8B-B14F-4D97-AF65-F5344CB8AC3E}">
        <p14:creationId xmlns:p14="http://schemas.microsoft.com/office/powerpoint/2010/main" val="31968124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25"/>
        <p:cNvGrpSpPr/>
        <p:nvPr/>
      </p:nvGrpSpPr>
      <p:grpSpPr>
        <a:xfrm>
          <a:off x="0" y="0"/>
          <a:ext cx="0" cy="0"/>
          <a:chOff x="0" y="0"/>
          <a:chExt cx="0" cy="0"/>
        </a:xfrm>
      </p:grpSpPr>
      <p:sp>
        <p:nvSpPr>
          <p:cNvPr id="3" name="Title 2">
            <a:extLst>
              <a:ext uri="{FF2B5EF4-FFF2-40B4-BE49-F238E27FC236}">
                <a16:creationId xmlns:a16="http://schemas.microsoft.com/office/drawing/2014/main" id="{4F8017CD-477D-564F-E6DE-AFF62B901202}"/>
              </a:ext>
            </a:extLst>
          </p:cNvPr>
          <p:cNvSpPr>
            <a:spLocks noGrp="1"/>
          </p:cNvSpPr>
          <p:nvPr>
            <p:ph type="ctrTitle"/>
          </p:nvPr>
        </p:nvSpPr>
        <p:spPr/>
        <p:txBody>
          <a:bodyPr/>
          <a:lstStyle/>
          <a:p>
            <a:endParaRPr lang="en-GB"/>
          </a:p>
        </p:txBody>
      </p:sp>
      <p:pic>
        <p:nvPicPr>
          <p:cNvPr id="5" name="Picture 4" descr="A purple and white background with white text&#10;&#10;Description automatically generated">
            <a:extLst>
              <a:ext uri="{FF2B5EF4-FFF2-40B4-BE49-F238E27FC236}">
                <a16:creationId xmlns:a16="http://schemas.microsoft.com/office/drawing/2014/main" id="{93E233CF-64B1-7791-2178-F1EEAD6674D7}"/>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21"/>
        <p:cNvGrpSpPr/>
        <p:nvPr/>
      </p:nvGrpSpPr>
      <p:grpSpPr>
        <a:xfrm>
          <a:off x="0" y="0"/>
          <a:ext cx="0" cy="0"/>
          <a:chOff x="0" y="0"/>
          <a:chExt cx="0" cy="0"/>
        </a:xfrm>
      </p:grpSpPr>
      <p:sp>
        <p:nvSpPr>
          <p:cNvPr id="3" name="Text Placeholder 2">
            <a:extLst>
              <a:ext uri="{FF2B5EF4-FFF2-40B4-BE49-F238E27FC236}">
                <a16:creationId xmlns:a16="http://schemas.microsoft.com/office/drawing/2014/main" id="{88938FC6-9721-96F7-645D-93885E918E16}"/>
              </a:ext>
            </a:extLst>
          </p:cNvPr>
          <p:cNvSpPr>
            <a:spLocks noGrp="1"/>
          </p:cNvSpPr>
          <p:nvPr>
            <p:ph type="body" idx="1"/>
          </p:nvPr>
        </p:nvSpPr>
        <p:spPr/>
        <p:txBody>
          <a:bodyPr/>
          <a:lstStyle/>
          <a:p>
            <a:endParaRPr lang="en-GB"/>
          </a:p>
        </p:txBody>
      </p:sp>
      <p:pic>
        <p:nvPicPr>
          <p:cNvPr id="5" name="Picture 4" descr="A screenshot of a computer&#10;&#10;Description automatically generated">
            <a:extLst>
              <a:ext uri="{FF2B5EF4-FFF2-40B4-BE49-F238E27FC236}">
                <a16:creationId xmlns:a16="http://schemas.microsoft.com/office/drawing/2014/main" id="{4A8FA0C0-3A85-8E9A-1A9F-CF4D158960C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28"/>
        <p:cNvGrpSpPr/>
        <p:nvPr/>
      </p:nvGrpSpPr>
      <p:grpSpPr>
        <a:xfrm>
          <a:off x="0" y="0"/>
          <a:ext cx="0" cy="0"/>
          <a:chOff x="0" y="0"/>
          <a:chExt cx="0" cy="0"/>
        </a:xfrm>
      </p:grpSpPr>
      <p:sp>
        <p:nvSpPr>
          <p:cNvPr id="3" name="Subtitle 2">
            <a:extLst>
              <a:ext uri="{FF2B5EF4-FFF2-40B4-BE49-F238E27FC236}">
                <a16:creationId xmlns:a16="http://schemas.microsoft.com/office/drawing/2014/main" id="{C8D8742C-CA1F-F384-C905-7AE7BB10AE99}"/>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5D1F86DA-6713-5738-5FC1-5498B3D073BB}"/>
              </a:ext>
            </a:extLst>
          </p:cNvPr>
          <p:cNvSpPr>
            <a:spLocks noGrp="1"/>
          </p:cNvSpPr>
          <p:nvPr>
            <p:ph type="title"/>
          </p:nvPr>
        </p:nvSpPr>
        <p:spPr/>
        <p:txBody>
          <a:bodyPr/>
          <a:lstStyle/>
          <a:p>
            <a:endParaRPr lang="en-GB"/>
          </a:p>
        </p:txBody>
      </p:sp>
      <p:pic>
        <p:nvPicPr>
          <p:cNvPr id="7" name="Picture 6" descr="A close-up of a paper&#10;&#10;Description automatically generated">
            <a:extLst>
              <a:ext uri="{FF2B5EF4-FFF2-40B4-BE49-F238E27FC236}">
                <a16:creationId xmlns:a16="http://schemas.microsoft.com/office/drawing/2014/main" id="{5A140B12-DB5B-DB3F-4A69-35B2D398B0E3}"/>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38"/>
        <p:cNvGrpSpPr/>
        <p:nvPr/>
      </p:nvGrpSpPr>
      <p:grpSpPr>
        <a:xfrm>
          <a:off x="0" y="0"/>
          <a:ext cx="0" cy="0"/>
          <a:chOff x="0" y="0"/>
          <a:chExt cx="0" cy="0"/>
        </a:xfrm>
      </p:grpSpPr>
      <p:sp>
        <p:nvSpPr>
          <p:cNvPr id="3" name="Title 2">
            <a:extLst>
              <a:ext uri="{FF2B5EF4-FFF2-40B4-BE49-F238E27FC236}">
                <a16:creationId xmlns:a16="http://schemas.microsoft.com/office/drawing/2014/main" id="{289ED49E-ADB5-C7D9-FE5C-E033EC7F8E3D}"/>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A44893FB-2644-B604-9CCA-EA4F0724AC8D}"/>
              </a:ext>
            </a:extLst>
          </p:cNvPr>
          <p:cNvSpPr>
            <a:spLocks noGrp="1"/>
          </p:cNvSpPr>
          <p:nvPr>
            <p:ph type="body" idx="1"/>
          </p:nvPr>
        </p:nvSpPr>
        <p:spPr/>
        <p:txBody>
          <a:bodyPr/>
          <a:lstStyle/>
          <a:p>
            <a:endParaRPr lang="en-GB"/>
          </a:p>
        </p:txBody>
      </p:sp>
      <p:pic>
        <p:nvPicPr>
          <p:cNvPr id="7" name="Picture 6" descr="A close-up of a report&#10;&#10;Description automatically generated">
            <a:extLst>
              <a:ext uri="{FF2B5EF4-FFF2-40B4-BE49-F238E27FC236}">
                <a16:creationId xmlns:a16="http://schemas.microsoft.com/office/drawing/2014/main" id="{C82CE854-5825-8660-90A1-F71FF5521729}"/>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44"/>
        <p:cNvGrpSpPr/>
        <p:nvPr/>
      </p:nvGrpSpPr>
      <p:grpSpPr>
        <a:xfrm>
          <a:off x="0" y="0"/>
          <a:ext cx="0" cy="0"/>
          <a:chOff x="0" y="0"/>
          <a:chExt cx="0" cy="0"/>
        </a:xfrm>
      </p:grpSpPr>
      <p:sp>
        <p:nvSpPr>
          <p:cNvPr id="3" name="Title 2">
            <a:extLst>
              <a:ext uri="{FF2B5EF4-FFF2-40B4-BE49-F238E27FC236}">
                <a16:creationId xmlns:a16="http://schemas.microsoft.com/office/drawing/2014/main" id="{31C115C3-CCFB-C835-381C-AFFBBC0CF108}"/>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30A1FBE8-8591-3BD3-6815-1BAF0A8414D3}"/>
              </a:ext>
            </a:extLst>
          </p:cNvPr>
          <p:cNvSpPr>
            <a:spLocks noGrp="1"/>
          </p:cNvSpPr>
          <p:nvPr>
            <p:ph type="body" idx="1"/>
          </p:nvPr>
        </p:nvSpPr>
        <p:spPr/>
        <p:txBody>
          <a:bodyPr/>
          <a:lstStyle/>
          <a:p>
            <a:endParaRPr lang="en-GB"/>
          </a:p>
        </p:txBody>
      </p:sp>
      <p:pic>
        <p:nvPicPr>
          <p:cNvPr id="7" name="Picture 6" descr="A person whispering to another person&#10;&#10;Description automatically generated">
            <a:extLst>
              <a:ext uri="{FF2B5EF4-FFF2-40B4-BE49-F238E27FC236}">
                <a16:creationId xmlns:a16="http://schemas.microsoft.com/office/drawing/2014/main" id="{D7BE8844-14B6-A8B8-BDE2-6F398425C85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51"/>
        <p:cNvGrpSpPr/>
        <p:nvPr/>
      </p:nvGrpSpPr>
      <p:grpSpPr>
        <a:xfrm>
          <a:off x="0" y="0"/>
          <a:ext cx="0" cy="0"/>
          <a:chOff x="0" y="0"/>
          <a:chExt cx="0" cy="0"/>
        </a:xfrm>
      </p:grpSpPr>
      <p:sp>
        <p:nvSpPr>
          <p:cNvPr id="3" name="Title 2">
            <a:extLst>
              <a:ext uri="{FF2B5EF4-FFF2-40B4-BE49-F238E27FC236}">
                <a16:creationId xmlns:a16="http://schemas.microsoft.com/office/drawing/2014/main" id="{6D969BEE-D97E-E03E-0FFC-40082BA106A4}"/>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1081A476-BFB6-3607-402E-D989A8EABC66}"/>
              </a:ext>
            </a:extLst>
          </p:cNvPr>
          <p:cNvSpPr>
            <a:spLocks noGrp="1"/>
          </p:cNvSpPr>
          <p:nvPr>
            <p:ph type="body" idx="1"/>
          </p:nvPr>
        </p:nvSpPr>
        <p:spPr/>
        <p:txBody>
          <a:bodyPr/>
          <a:lstStyle/>
          <a:p>
            <a:endParaRPr lang="en-GB"/>
          </a:p>
        </p:txBody>
      </p:sp>
      <p:pic>
        <p:nvPicPr>
          <p:cNvPr id="7" name="Picture 6" descr="A close-up of a chalkboard&#10;&#10;Description automatically generated">
            <a:extLst>
              <a:ext uri="{FF2B5EF4-FFF2-40B4-BE49-F238E27FC236}">
                <a16:creationId xmlns:a16="http://schemas.microsoft.com/office/drawing/2014/main" id="{D8253FD2-8768-888F-2ADD-2C6722ADDCDB}"/>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58"/>
        <p:cNvGrpSpPr/>
        <p:nvPr/>
      </p:nvGrpSpPr>
      <p:grpSpPr>
        <a:xfrm>
          <a:off x="0" y="0"/>
          <a:ext cx="0" cy="0"/>
          <a:chOff x="0" y="0"/>
          <a:chExt cx="0" cy="0"/>
        </a:xfrm>
      </p:grpSpPr>
      <p:sp>
        <p:nvSpPr>
          <p:cNvPr id="3" name="Title 2">
            <a:extLst>
              <a:ext uri="{FF2B5EF4-FFF2-40B4-BE49-F238E27FC236}">
                <a16:creationId xmlns:a16="http://schemas.microsoft.com/office/drawing/2014/main" id="{8B49CDC8-6649-8476-0179-ACE01042AED9}"/>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0ECCAFFF-93CE-BCA2-39D3-3C42D014B161}"/>
              </a:ext>
            </a:extLst>
          </p:cNvPr>
          <p:cNvSpPr>
            <a:spLocks noGrp="1"/>
          </p:cNvSpPr>
          <p:nvPr>
            <p:ph type="body" idx="1"/>
          </p:nvPr>
        </p:nvSpPr>
        <p:spPr/>
        <p:txBody>
          <a:bodyPr/>
          <a:lstStyle/>
          <a:p>
            <a:endParaRPr lang="en-GB"/>
          </a:p>
        </p:txBody>
      </p:sp>
      <p:pic>
        <p:nvPicPr>
          <p:cNvPr id="7" name="Picture 6" descr="A close-up of a poster&#10;&#10;Description automatically generated">
            <a:extLst>
              <a:ext uri="{FF2B5EF4-FFF2-40B4-BE49-F238E27FC236}">
                <a16:creationId xmlns:a16="http://schemas.microsoft.com/office/drawing/2014/main" id="{80E3CD85-3433-DD98-05DA-F180D975D2E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66"/>
        <p:cNvGrpSpPr/>
        <p:nvPr/>
      </p:nvGrpSpPr>
      <p:grpSpPr>
        <a:xfrm>
          <a:off x="0" y="0"/>
          <a:ext cx="0" cy="0"/>
          <a:chOff x="0" y="0"/>
          <a:chExt cx="0" cy="0"/>
        </a:xfrm>
      </p:grpSpPr>
      <p:sp>
        <p:nvSpPr>
          <p:cNvPr id="3" name="Title 2">
            <a:extLst>
              <a:ext uri="{FF2B5EF4-FFF2-40B4-BE49-F238E27FC236}">
                <a16:creationId xmlns:a16="http://schemas.microsoft.com/office/drawing/2014/main" id="{19D711B8-7263-2321-BBFE-45B6F2010082}"/>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BCC94FB4-54B5-E2A6-06EA-916A94930789}"/>
              </a:ext>
            </a:extLst>
          </p:cNvPr>
          <p:cNvSpPr>
            <a:spLocks noGrp="1"/>
          </p:cNvSpPr>
          <p:nvPr>
            <p:ph type="body" idx="1"/>
          </p:nvPr>
        </p:nvSpPr>
        <p:spPr/>
        <p:txBody>
          <a:bodyPr/>
          <a:lstStyle/>
          <a:p>
            <a:endParaRPr lang="en-GB"/>
          </a:p>
        </p:txBody>
      </p:sp>
      <p:pic>
        <p:nvPicPr>
          <p:cNvPr id="7" name="Picture 6" descr="A close-up of a document&#10;&#10;Description automatically generated">
            <a:extLst>
              <a:ext uri="{FF2B5EF4-FFF2-40B4-BE49-F238E27FC236}">
                <a16:creationId xmlns:a16="http://schemas.microsoft.com/office/drawing/2014/main" id="{386F45D3-FD7D-F146-D2CE-B2B0755387D6}"/>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72"/>
        <p:cNvGrpSpPr/>
        <p:nvPr/>
      </p:nvGrpSpPr>
      <p:grpSpPr>
        <a:xfrm>
          <a:off x="0" y="0"/>
          <a:ext cx="0" cy="0"/>
          <a:chOff x="0" y="0"/>
          <a:chExt cx="0" cy="0"/>
        </a:xfrm>
      </p:grpSpPr>
      <p:sp>
        <p:nvSpPr>
          <p:cNvPr id="3" name="Title 2">
            <a:extLst>
              <a:ext uri="{FF2B5EF4-FFF2-40B4-BE49-F238E27FC236}">
                <a16:creationId xmlns:a16="http://schemas.microsoft.com/office/drawing/2014/main" id="{DA941C15-1EFA-4FA9-2F38-5D5AD7FF90D3}"/>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FE42BB75-B6EB-FFCE-DB36-B2F837EAC5D8}"/>
              </a:ext>
            </a:extLst>
          </p:cNvPr>
          <p:cNvSpPr>
            <a:spLocks noGrp="1"/>
          </p:cNvSpPr>
          <p:nvPr>
            <p:ph type="body" idx="1"/>
          </p:nvPr>
        </p:nvSpPr>
        <p:spPr/>
        <p:txBody>
          <a:bodyPr/>
          <a:lstStyle/>
          <a:p>
            <a:endParaRPr lang="en-GB"/>
          </a:p>
        </p:txBody>
      </p:sp>
      <p:pic>
        <p:nvPicPr>
          <p:cNvPr id="7" name="Picture 6" descr="A close-up of a white piece of paper&#10;&#10;Description automatically generated">
            <a:extLst>
              <a:ext uri="{FF2B5EF4-FFF2-40B4-BE49-F238E27FC236}">
                <a16:creationId xmlns:a16="http://schemas.microsoft.com/office/drawing/2014/main" id="{EAD74E4E-0D67-17DF-5F4D-5F1B3B911C7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78"/>
        <p:cNvGrpSpPr/>
        <p:nvPr/>
      </p:nvGrpSpPr>
      <p:grpSpPr>
        <a:xfrm>
          <a:off x="0" y="0"/>
          <a:ext cx="0" cy="0"/>
          <a:chOff x="0" y="0"/>
          <a:chExt cx="0" cy="0"/>
        </a:xfrm>
      </p:grpSpPr>
      <p:sp>
        <p:nvSpPr>
          <p:cNvPr id="3" name="Title 2">
            <a:extLst>
              <a:ext uri="{FF2B5EF4-FFF2-40B4-BE49-F238E27FC236}">
                <a16:creationId xmlns:a16="http://schemas.microsoft.com/office/drawing/2014/main" id="{9807CA4D-1787-5243-AD19-27D142E8C98C}"/>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1DACD33D-A0A0-44A7-16BC-78AEA62378D1}"/>
              </a:ext>
            </a:extLst>
          </p:cNvPr>
          <p:cNvSpPr>
            <a:spLocks noGrp="1"/>
          </p:cNvSpPr>
          <p:nvPr>
            <p:ph type="body" idx="1"/>
          </p:nvPr>
        </p:nvSpPr>
        <p:spPr/>
        <p:txBody>
          <a:bodyPr/>
          <a:lstStyle/>
          <a:p>
            <a:endParaRPr lang="en-GB"/>
          </a:p>
        </p:txBody>
      </p:sp>
      <p:pic>
        <p:nvPicPr>
          <p:cNvPr id="7" name="Picture 6" descr="A close-up of a paper&#10;&#10;Description automatically generated">
            <a:extLst>
              <a:ext uri="{FF2B5EF4-FFF2-40B4-BE49-F238E27FC236}">
                <a16:creationId xmlns:a16="http://schemas.microsoft.com/office/drawing/2014/main" id="{6E64C9DC-E36E-A760-4E7A-A94A7CCA94B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84"/>
        <p:cNvGrpSpPr/>
        <p:nvPr/>
      </p:nvGrpSpPr>
      <p:grpSpPr>
        <a:xfrm>
          <a:off x="0" y="0"/>
          <a:ext cx="0" cy="0"/>
          <a:chOff x="0" y="0"/>
          <a:chExt cx="0" cy="0"/>
        </a:xfrm>
      </p:grpSpPr>
      <p:sp>
        <p:nvSpPr>
          <p:cNvPr id="3" name="Title 2">
            <a:extLst>
              <a:ext uri="{FF2B5EF4-FFF2-40B4-BE49-F238E27FC236}">
                <a16:creationId xmlns:a16="http://schemas.microsoft.com/office/drawing/2014/main" id="{884D5EDB-5491-DE6B-EAE0-BD08A891D3D4}"/>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02E70F26-B3E6-7121-93BC-353ED1502BF3}"/>
              </a:ext>
            </a:extLst>
          </p:cNvPr>
          <p:cNvSpPr>
            <a:spLocks noGrp="1"/>
          </p:cNvSpPr>
          <p:nvPr>
            <p:ph type="body" idx="1"/>
          </p:nvPr>
        </p:nvSpPr>
        <p:spPr/>
        <p:txBody>
          <a:bodyPr/>
          <a:lstStyle/>
          <a:p>
            <a:endParaRPr lang="en-GB"/>
          </a:p>
        </p:txBody>
      </p:sp>
      <p:pic>
        <p:nvPicPr>
          <p:cNvPr id="7" name="Picture 6" descr="A white paper with purple text&#10;&#10;Description automatically generated">
            <a:extLst>
              <a:ext uri="{FF2B5EF4-FFF2-40B4-BE49-F238E27FC236}">
                <a16:creationId xmlns:a16="http://schemas.microsoft.com/office/drawing/2014/main" id="{D2404E35-442E-2063-97CF-8FB8F092F80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61"/>
        <p:cNvGrpSpPr/>
        <p:nvPr/>
      </p:nvGrpSpPr>
      <p:grpSpPr>
        <a:xfrm>
          <a:off x="0" y="0"/>
          <a:ext cx="0" cy="0"/>
          <a:chOff x="0" y="0"/>
          <a:chExt cx="0" cy="0"/>
        </a:xfrm>
      </p:grpSpPr>
      <p:sp>
        <p:nvSpPr>
          <p:cNvPr id="3" name="Subtitle 2">
            <a:extLst>
              <a:ext uri="{FF2B5EF4-FFF2-40B4-BE49-F238E27FC236}">
                <a16:creationId xmlns:a16="http://schemas.microsoft.com/office/drawing/2014/main" id="{57CBFFBB-BB9C-6E2E-4D6E-086AAA18C09E}"/>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7D1532CE-3DE3-7DE9-FF18-0E3BB40B26BE}"/>
              </a:ext>
            </a:extLst>
          </p:cNvPr>
          <p:cNvSpPr>
            <a:spLocks noGrp="1"/>
          </p:cNvSpPr>
          <p:nvPr>
            <p:ph type="title"/>
          </p:nvPr>
        </p:nvSpPr>
        <p:spPr/>
        <p:txBody>
          <a:bodyPr/>
          <a:lstStyle/>
          <a:p>
            <a:endParaRPr lang="en-GB"/>
          </a:p>
        </p:txBody>
      </p:sp>
      <p:pic>
        <p:nvPicPr>
          <p:cNvPr id="7" name="Picture 6" descr="A close-up of a paper&#10;&#10;Description automatically generated">
            <a:extLst>
              <a:ext uri="{FF2B5EF4-FFF2-40B4-BE49-F238E27FC236}">
                <a16:creationId xmlns:a16="http://schemas.microsoft.com/office/drawing/2014/main" id="{346AFC4C-8197-04AD-043A-33BDB39F6975}"/>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90"/>
        <p:cNvGrpSpPr/>
        <p:nvPr/>
      </p:nvGrpSpPr>
      <p:grpSpPr>
        <a:xfrm>
          <a:off x="0" y="0"/>
          <a:ext cx="0" cy="0"/>
          <a:chOff x="0" y="0"/>
          <a:chExt cx="0" cy="0"/>
        </a:xfrm>
      </p:grpSpPr>
      <p:sp>
        <p:nvSpPr>
          <p:cNvPr id="3" name="Subtitle 2">
            <a:extLst>
              <a:ext uri="{FF2B5EF4-FFF2-40B4-BE49-F238E27FC236}">
                <a16:creationId xmlns:a16="http://schemas.microsoft.com/office/drawing/2014/main" id="{36A09C76-9908-57EA-0102-94629A45D303}"/>
              </a:ext>
            </a:extLst>
          </p:cNvPr>
          <p:cNvSpPr>
            <a:spLocks noGrp="1"/>
          </p:cNvSpPr>
          <p:nvPr>
            <p:ph type="subTitle" idx="1"/>
          </p:nvPr>
        </p:nvSpPr>
        <p:spPr/>
        <p:txBody>
          <a:bodyPr/>
          <a:lstStyle/>
          <a:p>
            <a:endParaRPr lang="en-GB"/>
          </a:p>
        </p:txBody>
      </p:sp>
      <p:sp>
        <p:nvSpPr>
          <p:cNvPr id="5" name="Title 4">
            <a:extLst>
              <a:ext uri="{FF2B5EF4-FFF2-40B4-BE49-F238E27FC236}">
                <a16:creationId xmlns:a16="http://schemas.microsoft.com/office/drawing/2014/main" id="{CD3A75D9-F2E1-1B08-0C39-F537D54E10C9}"/>
              </a:ext>
            </a:extLst>
          </p:cNvPr>
          <p:cNvSpPr>
            <a:spLocks noGrp="1"/>
          </p:cNvSpPr>
          <p:nvPr>
            <p:ph type="title"/>
          </p:nvPr>
        </p:nvSpPr>
        <p:spPr/>
        <p:txBody>
          <a:bodyPr/>
          <a:lstStyle/>
          <a:p>
            <a:endParaRPr lang="en-GB"/>
          </a:p>
        </p:txBody>
      </p:sp>
      <p:pic>
        <p:nvPicPr>
          <p:cNvPr id="7" name="Picture 6" descr="A white and purple text on a purple background&#10;&#10;Description automatically generated">
            <a:extLst>
              <a:ext uri="{FF2B5EF4-FFF2-40B4-BE49-F238E27FC236}">
                <a16:creationId xmlns:a16="http://schemas.microsoft.com/office/drawing/2014/main" id="{486BB8D6-8AB0-1F4A-F4FF-1A6E5156C1B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01"/>
        <p:cNvGrpSpPr/>
        <p:nvPr/>
      </p:nvGrpSpPr>
      <p:grpSpPr>
        <a:xfrm>
          <a:off x="0" y="0"/>
          <a:ext cx="0" cy="0"/>
          <a:chOff x="0" y="0"/>
          <a:chExt cx="0" cy="0"/>
        </a:xfrm>
      </p:grpSpPr>
      <p:sp>
        <p:nvSpPr>
          <p:cNvPr id="3" name="Title 2">
            <a:extLst>
              <a:ext uri="{FF2B5EF4-FFF2-40B4-BE49-F238E27FC236}">
                <a16:creationId xmlns:a16="http://schemas.microsoft.com/office/drawing/2014/main" id="{AD853B22-BED9-921C-5590-158AEB50906D}"/>
              </a:ext>
            </a:extLst>
          </p:cNvPr>
          <p:cNvSpPr>
            <a:spLocks noGrp="1"/>
          </p:cNvSpPr>
          <p:nvPr>
            <p:ph type="title"/>
          </p:nvPr>
        </p:nvSpPr>
        <p:spPr/>
        <p:txBody>
          <a:bodyPr/>
          <a:lstStyle/>
          <a:p>
            <a:endParaRPr lang="en-GB"/>
          </a:p>
        </p:txBody>
      </p:sp>
      <p:pic>
        <p:nvPicPr>
          <p:cNvPr id="5" name="Picture 4" descr="A close-up of a drawing&#10;&#10;Description automatically generated">
            <a:extLst>
              <a:ext uri="{FF2B5EF4-FFF2-40B4-BE49-F238E27FC236}">
                <a16:creationId xmlns:a16="http://schemas.microsoft.com/office/drawing/2014/main" id="{49CBD1D1-C2DA-AE12-6649-01B8DF64C93F}"/>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7C9707-3147-7EE3-33B0-1E781F8B9E99}"/>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8EF284D0-FFA9-361A-6BBF-03ED1696CE43}"/>
              </a:ext>
            </a:extLst>
          </p:cNvPr>
          <p:cNvSpPr>
            <a:spLocks noGrp="1"/>
          </p:cNvSpPr>
          <p:nvPr>
            <p:ph type="title"/>
          </p:nvPr>
        </p:nvSpPr>
        <p:spPr/>
        <p:txBody>
          <a:bodyPr/>
          <a:lstStyle/>
          <a:p>
            <a:endParaRPr lang="en-GB"/>
          </a:p>
        </p:txBody>
      </p:sp>
      <p:pic>
        <p:nvPicPr>
          <p:cNvPr id="5" name="Picture 4" descr="A close-up of a white paper&#10;&#10;Description automatically generated">
            <a:extLst>
              <a:ext uri="{FF2B5EF4-FFF2-40B4-BE49-F238E27FC236}">
                <a16:creationId xmlns:a16="http://schemas.microsoft.com/office/drawing/2014/main" id="{DD485BBE-1986-B4D7-45AC-BC9BE8B29B2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404983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70"/>
        <p:cNvGrpSpPr/>
        <p:nvPr/>
      </p:nvGrpSpPr>
      <p:grpSpPr>
        <a:xfrm>
          <a:off x="0" y="0"/>
          <a:ext cx="0" cy="0"/>
          <a:chOff x="0" y="0"/>
          <a:chExt cx="0" cy="0"/>
        </a:xfrm>
      </p:grpSpPr>
      <p:sp>
        <p:nvSpPr>
          <p:cNvPr id="3" name="Title 2">
            <a:extLst>
              <a:ext uri="{FF2B5EF4-FFF2-40B4-BE49-F238E27FC236}">
                <a16:creationId xmlns:a16="http://schemas.microsoft.com/office/drawing/2014/main" id="{448CBC32-5B04-95DA-A5E6-1F26DACBD325}"/>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7AD475B9-2232-C537-FE16-57A2E063641C}"/>
              </a:ext>
            </a:extLst>
          </p:cNvPr>
          <p:cNvSpPr>
            <a:spLocks noGrp="1"/>
          </p:cNvSpPr>
          <p:nvPr>
            <p:ph type="body" idx="1"/>
          </p:nvPr>
        </p:nvSpPr>
        <p:spPr/>
        <p:txBody>
          <a:bodyPr/>
          <a:lstStyle/>
          <a:p>
            <a:endParaRPr lang="en-GB"/>
          </a:p>
        </p:txBody>
      </p:sp>
      <p:pic>
        <p:nvPicPr>
          <p:cNvPr id="7" name="Picture 6" descr="A close-up of a questionnaire&#10;&#10;Description automatically generated">
            <a:extLst>
              <a:ext uri="{FF2B5EF4-FFF2-40B4-BE49-F238E27FC236}">
                <a16:creationId xmlns:a16="http://schemas.microsoft.com/office/drawing/2014/main" id="{E35D3931-E6EF-1B7D-CD4C-C5ED3034E1FC}"/>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76"/>
        <p:cNvGrpSpPr/>
        <p:nvPr/>
      </p:nvGrpSpPr>
      <p:grpSpPr>
        <a:xfrm>
          <a:off x="0" y="0"/>
          <a:ext cx="0" cy="0"/>
          <a:chOff x="0" y="0"/>
          <a:chExt cx="0" cy="0"/>
        </a:xfrm>
      </p:grpSpPr>
      <p:sp>
        <p:nvSpPr>
          <p:cNvPr id="3" name="Text Placeholder 2">
            <a:extLst>
              <a:ext uri="{FF2B5EF4-FFF2-40B4-BE49-F238E27FC236}">
                <a16:creationId xmlns:a16="http://schemas.microsoft.com/office/drawing/2014/main" id="{F6656691-C34C-06D6-E0B8-2C26F80CE653}"/>
              </a:ext>
            </a:extLst>
          </p:cNvPr>
          <p:cNvSpPr>
            <a:spLocks noGrp="1"/>
          </p:cNvSpPr>
          <p:nvPr>
            <p:ph type="body" idx="1"/>
          </p:nvPr>
        </p:nvSpPr>
        <p:spPr/>
        <p:txBody>
          <a:bodyPr/>
          <a:lstStyle/>
          <a:p>
            <a:endParaRPr lang="en-GB"/>
          </a:p>
        </p:txBody>
      </p:sp>
      <p:pic>
        <p:nvPicPr>
          <p:cNvPr id="5" name="Picture 4" descr="A close-up of a magazine cover&#10;&#10;Description automatically generated">
            <a:extLst>
              <a:ext uri="{FF2B5EF4-FFF2-40B4-BE49-F238E27FC236}">
                <a16:creationId xmlns:a16="http://schemas.microsoft.com/office/drawing/2014/main" id="{8A524B81-973B-077E-9F39-002C5088AFA0}"/>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84"/>
        <p:cNvGrpSpPr/>
        <p:nvPr/>
      </p:nvGrpSpPr>
      <p:grpSpPr>
        <a:xfrm>
          <a:off x="0" y="0"/>
          <a:ext cx="0" cy="0"/>
          <a:chOff x="0" y="0"/>
          <a:chExt cx="0" cy="0"/>
        </a:xfrm>
      </p:grpSpPr>
      <p:pic>
        <p:nvPicPr>
          <p:cNvPr id="3" name="Picture 2" descr="A person wearing a purple headband&#10;&#10;Description automatically generated">
            <a:extLst>
              <a:ext uri="{FF2B5EF4-FFF2-40B4-BE49-F238E27FC236}">
                <a16:creationId xmlns:a16="http://schemas.microsoft.com/office/drawing/2014/main" id="{6B115918-91BE-809A-3023-389A996685C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3"/>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5FB7B48-27B1-2322-5FC6-F822E22A4011}"/>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00"/>
        <p:cNvGrpSpPr/>
        <p:nvPr/>
      </p:nvGrpSpPr>
      <p:grpSpPr>
        <a:xfrm>
          <a:off x="0" y="0"/>
          <a:ext cx="0" cy="0"/>
          <a:chOff x="0" y="0"/>
          <a:chExt cx="0" cy="0"/>
        </a:xfrm>
      </p:grpSpPr>
      <p:sp>
        <p:nvSpPr>
          <p:cNvPr id="3" name="Text Placeholder 2">
            <a:extLst>
              <a:ext uri="{FF2B5EF4-FFF2-40B4-BE49-F238E27FC236}">
                <a16:creationId xmlns:a16="http://schemas.microsoft.com/office/drawing/2014/main" id="{9A69AB77-2ECC-969C-E295-AB11F1E28CA8}"/>
              </a:ext>
            </a:extLst>
          </p:cNvPr>
          <p:cNvSpPr>
            <a:spLocks noGrp="1"/>
          </p:cNvSpPr>
          <p:nvPr>
            <p:ph type="body" idx="1"/>
          </p:nvPr>
        </p:nvSpPr>
        <p:spPr/>
        <p:txBody>
          <a:bodyPr/>
          <a:lstStyle/>
          <a:p>
            <a:endParaRPr lang="en-GB"/>
          </a:p>
        </p:txBody>
      </p:sp>
      <p:pic>
        <p:nvPicPr>
          <p:cNvPr id="5" name="Picture 4" descr="A brick wall with white text&#10;&#10;Description automatically generated">
            <a:extLst>
              <a:ext uri="{FF2B5EF4-FFF2-40B4-BE49-F238E27FC236}">
                <a16:creationId xmlns:a16="http://schemas.microsoft.com/office/drawing/2014/main" id="{63A6EA89-4E56-7D0D-35FE-346E4AFC83D4}"/>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07"/>
        <p:cNvGrpSpPr/>
        <p:nvPr/>
      </p:nvGrpSpPr>
      <p:grpSpPr>
        <a:xfrm>
          <a:off x="0" y="0"/>
          <a:ext cx="0" cy="0"/>
          <a:chOff x="0" y="0"/>
          <a:chExt cx="0" cy="0"/>
        </a:xfrm>
      </p:grpSpPr>
      <p:sp>
        <p:nvSpPr>
          <p:cNvPr id="3" name="Text Placeholder 2">
            <a:extLst>
              <a:ext uri="{FF2B5EF4-FFF2-40B4-BE49-F238E27FC236}">
                <a16:creationId xmlns:a16="http://schemas.microsoft.com/office/drawing/2014/main" id="{9DA78CBD-EF3C-575F-0D9E-5CA3C48AAE8C}"/>
              </a:ext>
            </a:extLst>
          </p:cNvPr>
          <p:cNvSpPr>
            <a:spLocks noGrp="1"/>
          </p:cNvSpPr>
          <p:nvPr>
            <p:ph type="body" idx="1"/>
          </p:nvPr>
        </p:nvSpPr>
        <p:spPr/>
        <p:txBody>
          <a:bodyPr/>
          <a:lstStyle/>
          <a:p>
            <a:endParaRPr lang="en-GB"/>
          </a:p>
        </p:txBody>
      </p:sp>
      <p:pic>
        <p:nvPicPr>
          <p:cNvPr id="5" name="Picture 4" descr="A screenshot of a video&#10;&#10;Description automatically generated">
            <a:extLst>
              <a:ext uri="{FF2B5EF4-FFF2-40B4-BE49-F238E27FC236}">
                <a16:creationId xmlns:a16="http://schemas.microsoft.com/office/drawing/2014/main" id="{4BE16DFD-0FFE-F544-667F-E6256010AC2D}"/>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14"/>
        <p:cNvGrpSpPr/>
        <p:nvPr/>
      </p:nvGrpSpPr>
      <p:grpSpPr>
        <a:xfrm>
          <a:off x="0" y="0"/>
          <a:ext cx="0" cy="0"/>
          <a:chOff x="0" y="0"/>
          <a:chExt cx="0" cy="0"/>
        </a:xfrm>
      </p:grpSpPr>
      <p:sp>
        <p:nvSpPr>
          <p:cNvPr id="3" name="Title 2">
            <a:extLst>
              <a:ext uri="{FF2B5EF4-FFF2-40B4-BE49-F238E27FC236}">
                <a16:creationId xmlns:a16="http://schemas.microsoft.com/office/drawing/2014/main" id="{95B04124-5E98-5AAC-847F-BB0A1E70FAE5}"/>
              </a:ext>
            </a:extLst>
          </p:cNvPr>
          <p:cNvSpPr>
            <a:spLocks noGrp="1"/>
          </p:cNvSpPr>
          <p:nvPr>
            <p:ph type="title"/>
          </p:nvPr>
        </p:nvSpPr>
        <p:spPr/>
        <p:txBody>
          <a:bodyPr/>
          <a:lstStyle/>
          <a:p>
            <a:endParaRPr lang="en-GB"/>
          </a:p>
        </p:txBody>
      </p:sp>
      <p:pic>
        <p:nvPicPr>
          <p:cNvPr id="5" name="Picture 4" descr="A silver lock on a blue background&#10;&#10;Description automatically generated">
            <a:extLst>
              <a:ext uri="{FF2B5EF4-FFF2-40B4-BE49-F238E27FC236}">
                <a16:creationId xmlns:a16="http://schemas.microsoft.com/office/drawing/2014/main" id="{5E630F46-343A-5240-FB0D-35D7976693E3}"/>
              </a:ext>
            </a:extLst>
          </p:cNvPr>
          <p:cNvPicPr>
            <a:picLocks noChangeAspect="1"/>
          </p:cNvPicPr>
          <p:nvPr/>
        </p:nvPicPr>
        <p:blipFill>
          <a:blip r:embed="rId5"/>
          <a:stretch>
            <a:fillRect/>
          </a:stretch>
        </p:blipFill>
        <p:spPr>
          <a:xfrm>
            <a:off x="0" y="0"/>
            <a:ext cx="9144000" cy="5143500"/>
          </a:xfrm>
          <a:prstGeom prst="rect">
            <a:avLst/>
          </a:prstGeom>
        </p:spPr>
      </p:pic>
      <p:pic>
        <p:nvPicPr>
          <p:cNvPr id="6" name="Will TikTok be banned_ Did the TikTok algorithm promote anti-semitic memes_ Secret codes on TikTok (online-video-cutter.com)">
            <a:hlinkClick r:id="" action="ppaction://media"/>
            <a:extLst>
              <a:ext uri="{FF2B5EF4-FFF2-40B4-BE49-F238E27FC236}">
                <a16:creationId xmlns:a16="http://schemas.microsoft.com/office/drawing/2014/main" id="{F450B4C7-62AF-1018-37C7-B4369C3058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3402" y="192856"/>
            <a:ext cx="8776732" cy="4702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1571</TotalTime>
  <Words>514</Words>
  <Application>Microsoft Macintosh PowerPoint</Application>
  <PresentationFormat>On-screen Show (16:9)</PresentationFormat>
  <Paragraphs>22</Paragraphs>
  <Slides>22</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Rubik</vt:lpstr>
      <vt:lpstr>Aptos Display</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Jonny Lipczer</dc:creator>
  <cp:lastModifiedBy>Debby Ifield</cp:lastModifiedBy>
  <cp:revision>3</cp:revision>
  <dcterms:modified xsi:type="dcterms:W3CDTF">2024-09-27T00:51:18Z</dcterms:modified>
</cp:coreProperties>
</file>